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9" r:id="rId5"/>
    <p:sldId id="258" r:id="rId6"/>
    <p:sldId id="262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140" y="-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94460"/>
            <a:ext cx="6400800" cy="9715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100834"/>
            <a:ext cx="9144000" cy="69951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71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6781"/>
            <a:ext cx="1295400" cy="32385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914400"/>
            <a:ext cx="5181600" cy="32004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6400800" cy="22860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013347"/>
            <a:ext cx="9144000" cy="699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557701"/>
            <a:ext cx="6248400" cy="1092280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127760"/>
            <a:ext cx="6248400" cy="1175147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013347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1828800"/>
            <a:ext cx="3124200" cy="23431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828800"/>
            <a:ext cx="3124200" cy="23431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114550"/>
            <a:ext cx="3124200" cy="2057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114550"/>
            <a:ext cx="3124200" cy="2057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771651"/>
            <a:ext cx="3125788" cy="338504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769364"/>
            <a:ext cx="3127375" cy="336042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2" y="1257300"/>
            <a:ext cx="2819399" cy="44958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2" y="1706880"/>
            <a:ext cx="2819399" cy="217932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257300"/>
            <a:ext cx="3276600" cy="2628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385316"/>
            <a:ext cx="3090672" cy="2318004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257300"/>
            <a:ext cx="2819400" cy="44958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428750"/>
            <a:ext cx="2971800" cy="222885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07642"/>
            <a:ext cx="2819400" cy="21564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971550"/>
            <a:ext cx="6400800" cy="5143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543050"/>
            <a:ext cx="6400800" cy="2571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4767263"/>
            <a:ext cx="2133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A930AFA-2F5D-4F2A-A086-44CB18901BCB}" type="datetimeFigureOut">
              <a:rPr lang="en-US" smtClean="0"/>
              <a:t>23.12.2023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4767263"/>
            <a:ext cx="3200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477316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09406B8-1403-42C4-9C88-8216E2E6F3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43808" y="1131590"/>
            <a:ext cx="3384376" cy="97155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lgerian" pitchFamily="82" charset="0"/>
              </a:rPr>
              <a:t>Frostbite AI</a:t>
            </a:r>
            <a:endParaRPr lang="en-US" b="1" dirty="0">
              <a:latin typeface="Algerian" pitchFamily="8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Algerian" pitchFamily="82" charset="0"/>
              </a:rPr>
              <a:t>Поляков</a:t>
            </a:r>
            <a:r>
              <a:rPr lang="en-US" dirty="0" smtClean="0">
                <a:latin typeface="Algerian" pitchFamily="82" charset="0"/>
              </a:rPr>
              <a:t> </a:t>
            </a:r>
            <a:r>
              <a:rPr lang="en-US" dirty="0" err="1" smtClean="0">
                <a:latin typeface="Algerian" pitchFamily="82" charset="0"/>
              </a:rPr>
              <a:t>Андрей</a:t>
            </a:r>
            <a:r>
              <a:rPr lang="en-US" dirty="0" smtClean="0">
                <a:latin typeface="Algerian" pitchFamily="82" charset="0"/>
              </a:rPr>
              <a:t> и </a:t>
            </a:r>
            <a:r>
              <a:rPr lang="en-US" dirty="0" err="1" smtClean="0">
                <a:latin typeface="Algerian" pitchFamily="82" charset="0"/>
              </a:rPr>
              <a:t>Шахнович</a:t>
            </a:r>
            <a:r>
              <a:rPr lang="en-US" dirty="0" smtClean="0">
                <a:latin typeface="Algerian" pitchFamily="82" charset="0"/>
              </a:rPr>
              <a:t> </a:t>
            </a:r>
            <a:r>
              <a:rPr lang="en-US" dirty="0" err="1" smtClean="0">
                <a:latin typeface="Algerian" pitchFamily="82" charset="0"/>
              </a:rPr>
              <a:t>Дмитрий</a:t>
            </a:r>
            <a:endParaRPr lang="en-US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6747" y="915566"/>
            <a:ext cx="6400800" cy="514350"/>
          </a:xfrm>
        </p:spPr>
        <p:txBody>
          <a:bodyPr>
            <a:noAutofit/>
          </a:bodyPr>
          <a:lstStyle/>
          <a:p>
            <a:r>
              <a:rPr lang="ru-RU" sz="2800" dirty="0" smtClean="0"/>
              <a:t>1)</a:t>
            </a:r>
            <a:r>
              <a:rPr lang="en-US" sz="2800" b="1" dirty="0" err="1" smtClean="0"/>
              <a:t>Сюжет</a:t>
            </a:r>
            <a:endParaRPr lang="en-US" sz="2800" b="1" dirty="0"/>
          </a:p>
        </p:txBody>
      </p:sp>
      <p:pic>
        <p:nvPicPr>
          <p:cNvPr id="4" name="Picture 2" descr="Z:\home\andrey05\Downloads\1625897314_29-kartinkin-com-p-derevnya-zimoi-art-art-krasivo-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51670"/>
            <a:ext cx="326266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:\home\andrey05\Downloads\downloa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70" y="1793451"/>
            <a:ext cx="2567276" cy="25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82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987574"/>
            <a:ext cx="6400800" cy="51435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2</a:t>
            </a:r>
            <a:r>
              <a:rPr lang="ru-RU" sz="2000" b="1" dirty="0" smtClean="0"/>
              <a:t>)Особенности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ИГРЫ</a:t>
            </a:r>
            <a:endParaRPr lang="en-US" sz="2000" b="1" dirty="0"/>
          </a:p>
        </p:txBody>
      </p:sp>
      <p:pic>
        <p:nvPicPr>
          <p:cNvPr id="2050" name="Picture 2" descr="Z:\home\andrey05\Pictures\Screenshot_20231223_135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91251"/>
            <a:ext cx="3851920" cy="9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home\andrey05\Downloads\9_thumb512x30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6" t="14184" r="16548" b="18919"/>
          <a:stretch/>
        </p:blipFill>
        <p:spPr bwMode="auto">
          <a:xfrm>
            <a:off x="5436096" y="1779662"/>
            <a:ext cx="2137025" cy="12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1995686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ИИ </a:t>
            </a:r>
            <a:r>
              <a:rPr lang="en-US" b="1" dirty="0" err="1" smtClean="0"/>
              <a:t>персонажей</a:t>
            </a:r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ASCII </a:t>
            </a:r>
            <a:r>
              <a:rPr lang="en-US" b="1" dirty="0" err="1" smtClean="0"/>
              <a:t>интерфейс</a:t>
            </a: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/>
              <a:t>Захватывающий</a:t>
            </a:r>
            <a:r>
              <a:rPr lang="en-US" b="1" dirty="0"/>
              <a:t> </a:t>
            </a:r>
            <a:r>
              <a:rPr lang="en-US" b="1" dirty="0" err="1" smtClean="0"/>
              <a:t>сюжет</a:t>
            </a:r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/>
              <a:t>Сюжетная</a:t>
            </a:r>
            <a:r>
              <a:rPr lang="en-US" b="1" dirty="0" smtClean="0"/>
              <a:t> </a:t>
            </a:r>
            <a:r>
              <a:rPr lang="en-US" b="1" dirty="0" err="1" smtClean="0"/>
              <a:t>связь</a:t>
            </a:r>
            <a:r>
              <a:rPr lang="en-US" b="1" dirty="0" smtClean="0"/>
              <a:t> </a:t>
            </a:r>
            <a:r>
              <a:rPr lang="en-US" b="1" dirty="0" err="1" smtClean="0"/>
              <a:t>персонажей</a:t>
            </a:r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 smtClean="0"/>
              <a:t>Дизайн</a:t>
            </a:r>
            <a:r>
              <a:rPr lang="en-US" b="1" dirty="0" smtClean="0"/>
              <a:t> </a:t>
            </a:r>
            <a:r>
              <a:rPr lang="en-US" b="1" dirty="0" err="1" smtClean="0"/>
              <a:t>персонажей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3118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915566"/>
            <a:ext cx="6400800" cy="514350"/>
          </a:xfrm>
        </p:spPr>
        <p:txBody>
          <a:bodyPr>
            <a:normAutofit/>
          </a:bodyPr>
          <a:lstStyle/>
          <a:p>
            <a:r>
              <a:rPr lang="ru-RU" sz="2000" dirty="0" smtClean="0"/>
              <a:t>3)</a:t>
            </a:r>
            <a:r>
              <a:rPr lang="en-US" sz="2000" b="1" dirty="0" err="1" smtClean="0"/>
              <a:t>персонажи</a:t>
            </a:r>
            <a:endParaRPr lang="en-US" sz="2000" b="1" dirty="0"/>
          </a:p>
        </p:txBody>
      </p:sp>
      <p:pic>
        <p:nvPicPr>
          <p:cNvPr id="3" name="Picture 2" descr="Z:\home\andrey05\Pictures\Screenshot_20231223_1359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7706"/>
            <a:ext cx="2925126" cy="279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Z:\home\andrey05\Pictures\Screenshot_20231223_1401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31265"/>
            <a:ext cx="2432209" cy="28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Z:\home\andrey05\Pictures\Screenshot_20231223_1403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50450"/>
            <a:ext cx="2578307" cy="24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987574"/>
            <a:ext cx="6400800" cy="5143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4</a:t>
            </a:r>
            <a:r>
              <a:rPr lang="ru-RU" sz="2000" dirty="0" smtClean="0"/>
              <a:t>)</a:t>
            </a:r>
            <a:r>
              <a:rPr lang="en-US" sz="2000" b="1" dirty="0" err="1" smtClean="0"/>
              <a:t>Геймплей</a:t>
            </a:r>
            <a:endParaRPr lang="en-US" sz="2000" b="1" dirty="0"/>
          </a:p>
        </p:txBody>
      </p:sp>
      <p:pic>
        <p:nvPicPr>
          <p:cNvPr id="1026" name="Picture 2" descr="Z:\home\andrey05\Downloads\VID_20231223_142714_935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23678"/>
            <a:ext cx="3188636" cy="234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Z:\home\andrey05\Downloads\output-onlinegiftools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1772876"/>
            <a:ext cx="3960439" cy="24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8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home\andrey05\Downloads\42b9ae001c4d9be14151231f0e8e1d4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" y="29607"/>
            <a:ext cx="9123630" cy="50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1381785" y="3507854"/>
            <a:ext cx="6400800" cy="5143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кАЙФУЛИ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1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утюр">
  <a:themeElements>
    <a:clrScheme name="Кутюр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Смокинг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74</TotalTime>
  <Words>28</Words>
  <Application>Microsoft Office PowerPoint</Application>
  <PresentationFormat>Экран (16:9)</PresentationFormat>
  <Paragraphs>12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Кутюр</vt:lpstr>
      <vt:lpstr>Frostbite AI</vt:lpstr>
      <vt:lpstr>1)Сюжет</vt:lpstr>
      <vt:lpstr>2)Особенности ИГРЫ</vt:lpstr>
      <vt:lpstr>3)персонажи</vt:lpstr>
      <vt:lpstr>4)Геймплей</vt:lpstr>
      <vt:lpstr>кАЙФУЛИ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Frostbite AI</dc:title>
  <dc:creator>andrey05</dc:creator>
  <cp:lastModifiedBy>andrey05</cp:lastModifiedBy>
  <cp:revision>10</cp:revision>
  <dcterms:created xsi:type="dcterms:W3CDTF">2023-11-10T13:59:10Z</dcterms:created>
  <dcterms:modified xsi:type="dcterms:W3CDTF">2023-12-23T11:57:10Z</dcterms:modified>
</cp:coreProperties>
</file>